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61" r:id="rId15"/>
    <p:sldId id="314" r:id="rId16"/>
    <p:sldId id="257" r:id="rId17"/>
    <p:sldId id="258" r:id="rId18"/>
    <p:sldId id="259" r:id="rId19"/>
    <p:sldId id="260" r:id="rId20"/>
    <p:sldId id="315" r:id="rId21"/>
    <p:sldId id="316" r:id="rId22"/>
    <p:sldId id="262" r:id="rId23"/>
    <p:sldId id="263" r:id="rId24"/>
    <p:sldId id="266" r:id="rId25"/>
    <p:sldId id="267" r:id="rId26"/>
    <p:sldId id="265" r:id="rId27"/>
    <p:sldId id="268" r:id="rId28"/>
    <p:sldId id="264" r:id="rId29"/>
    <p:sldId id="269" r:id="rId30"/>
    <p:sldId id="270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2" r:id="rId41"/>
    <p:sldId id="281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01" r:id="rId59"/>
    <p:sldId id="300" r:id="rId60"/>
    <p:sldId id="299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4" r:id="rId71"/>
    <p:sldId id="328" r:id="rId72"/>
    <p:sldId id="327" r:id="rId73"/>
    <p:sldId id="331" r:id="rId74"/>
    <p:sldId id="329" r:id="rId75"/>
    <p:sldId id="330" r:id="rId76"/>
    <p:sldId id="332" r:id="rId77"/>
    <p:sldId id="333" r:id="rId78"/>
    <p:sldId id="334" r:id="rId79"/>
    <p:sldId id="336" r:id="rId80"/>
    <p:sldId id="339" r:id="rId81"/>
    <p:sldId id="340" r:id="rId82"/>
    <p:sldId id="341" r:id="rId83"/>
    <p:sldId id="342" r:id="rId84"/>
    <p:sldId id="338" r:id="rId85"/>
    <p:sldId id="343" r:id="rId86"/>
    <p:sldId id="346" r:id="rId87"/>
    <p:sldId id="347" r:id="rId88"/>
    <p:sldId id="348" r:id="rId89"/>
    <p:sldId id="349" r:id="rId90"/>
    <p:sldId id="350" r:id="rId91"/>
    <p:sldId id="351" r:id="rId92"/>
    <p:sldId id="344" r:id="rId93"/>
    <p:sldId id="345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319-FDA1-236E-053A-12563382D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2CF15-4C79-A895-FC5B-66B85B5EE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55D71-358B-741C-4E04-02524215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A767-CDD7-C3EA-DA78-2D4FB02B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A004-E6F1-090C-4546-C5482069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0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9D70-2902-6CB4-D72A-D0B37682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41286-4622-0991-57FF-9911B0FDB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CB18A-E26A-6230-D024-FBB0244AF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9F8B-D0D6-F5F1-B4D2-75A77FE2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A107C-8C5B-FD57-3BEB-874B5C30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2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8B1DD-05B9-4576-F34E-EF69A9497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C3989-7EAF-211D-CAF5-B909B1FB9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29F57-190F-5B8F-43C3-78C84F62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3B48-0C70-9BFF-ED5A-03ACCE1E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9A2B-3FEA-008A-A74E-1ECDC8D9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69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A89-4792-550A-981A-0952A8D7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1718-3853-92F0-A0BB-07A91FFF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60F0C-F6EC-DE09-04C4-CC08E1D8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237FA-77E7-9445-430B-6535C3D1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7BAC-305E-E4A0-7002-4732E73E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80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9F53-DCC8-D23B-A98D-D1543401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01872-1F70-069A-9DB9-C299EA754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80DE-0498-4B9D-A7F1-F7C807FF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60FF-8356-9EF8-0852-8F1052D4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14F6-9951-D805-D957-5894852F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79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E917-C82C-430B-9630-DEA25B75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8D12-4954-D44B-FC89-A1994B1C3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B5DD3-8D84-C62D-23DB-8FD686480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55CBD-6A6E-BD99-37E2-D40D62ED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85E43-498F-E9BE-6FAF-66B707B2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CABFD-E87E-3401-AB20-B1090DE5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5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908B-FD07-95B3-23B9-8BE71B34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B113F-577C-7B8A-2BBE-AEC746292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F839E-A8F8-DF44-35E7-658128DD5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39E12-16CE-8E11-F24E-15ABFD97B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22CC0-F3F6-D6E4-D332-4FB44B84A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372FD-CF0B-836C-619F-DB1BB6BC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22A54-690E-A10A-636F-FFAE0CDF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5DC57-7A4A-CBEC-7316-027986CD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03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FC18-6A56-024B-9AB7-674D2EC1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F97F0-AE03-1569-8A90-5C8F80D5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C50F5-BD15-9CBC-0DA8-6B754B3B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3FF8F-4DD2-170A-F3B2-FA076816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49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E1BBD-1699-EC34-9D7E-23C856E8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73908-E118-DC03-AD97-82915E50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E211E-A7AB-75F9-457D-1E79451E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597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6E8B-2E85-DAA8-2B9E-FF300F80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FC9C1-25A3-844F-EC08-0C024A176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A7016-5E78-DE2C-84ED-38B56020E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D7E57-A547-ED50-F22B-6347DDF4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3225B-6095-0670-58EB-56296B02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DED2D-6C64-3961-C0FA-2A1D34C8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11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EC3E-B6ED-C6FD-3264-B1D87B86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A8A76F-2363-B5C4-3517-CF8295110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0C657-5363-E966-9B52-81EFF00E6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7B29C-763A-DF55-70A8-CB1DD991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7ED72-25FA-1032-C137-BDFF14C6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B1875-F560-A063-9440-763EE55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52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F3C26-FBC6-8F15-EDC1-574D1C4A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9FF33-F752-9843-2F85-660B11401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D207B-792B-7A97-D890-237EC4807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6F99-0AA4-4E88-8B2E-B7C6090B063D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06184-F4D9-4D13-D478-B2F73E3F2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75AEA-73FD-8DFF-8F8D-F7E001C9C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F834-B591-4389-86A0-EE3D20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42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BCF1-1BC0-5081-0DFC-2925F22E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8"/>
            <a:ext cx="9144000" cy="1958927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Computing Techniques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693C1-C01D-4B2D-3210-193E53A63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356" y="4037428"/>
            <a:ext cx="8515643" cy="122037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Unit-2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0119-4E0D-6833-BA8C-CBF0CDB0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E4D5-0412-C9D3-1D85-1F955652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3FAF-EE35-B736-4DB9-B95DA5C3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2314" cy="1969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F7022-520B-5FC1-C260-A4FCE5C7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4414"/>
            <a:ext cx="7962314" cy="1621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C3B04-67E2-E58A-6155-5FB9E0CA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0653"/>
            <a:ext cx="7737231" cy="1963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B83BC-F8CB-CF55-8BB3-DE5C8CC4E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278" y="3492499"/>
            <a:ext cx="2678064" cy="33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902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1B8C-08BB-2475-D436-820094E5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4512-D389-05DB-91FE-9B223069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E25A0-DE21-7159-6BD1-7D69A536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8201465" cy="100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79526-4EFE-27F9-0E31-146D83B5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6" y="1067569"/>
            <a:ext cx="5951294" cy="323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85061-0A39-83EC-439D-CF3C0F70A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42900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57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B2A9-4E4B-7288-3461-A2C22341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associative memory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465E-79C3-82D1-5019-DAF36C14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63E05-1C8C-20AD-D076-DD82ECC7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995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1682-49A8-57DC-3B54-3A17D040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6C9D-1E39-8386-678D-66A9C04B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14516-5E83-8FE5-E2B0-D04D608D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10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EC21-A888-4D4D-C5BC-A1716A96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0B2D-7759-DFF9-A5D3-62119778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BCDFD-D8DD-A273-E94D-077164B4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53800" cy="68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762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A178-D3C1-6C1B-A8BD-F57AC341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4317-3718-25E1-378A-B79A4C4D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8C5FF-D956-1BA4-AB30-5B39A7A9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8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55E3-DECC-DDA5-0CD8-35B0825A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Associative Memory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67FC-A994-327A-C1F9-AB21B9C81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F404-0EE3-C942-BB2D-B63560B9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" y="787791"/>
            <a:ext cx="11662117" cy="59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089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0891-B538-7D44-5D27-FEEF4D80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DDA9-671D-BF36-05AC-A70931CA3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A8AC7-7D17-BD3B-6B7A-A17168A2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1"/>
            <a:ext cx="12168744" cy="58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74DF-8B11-6111-397A-254DD63C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0457-C60B-82F3-00FB-7BA9F282A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B78FA-1E8F-FCD4-3C11-A5200466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8034578" cy="181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565A2-CBD1-EE21-541C-FB11D921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" y="1960561"/>
            <a:ext cx="11411903" cy="47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63BA-B134-83C8-F3DB-78DB2625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77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coming to Neurons in humans:-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8F87-1930-C5D2-6C11-51E57B74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D6A1-1A29-FF66-9B7D-0319E259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922"/>
            <a:ext cx="12192000" cy="53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B468-6EA6-5035-AFCB-028D6D23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coming to Artificial Neural Network:-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FB62-0F94-439F-C45E-0F86C11B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2F1F-36C4-44F1-F653-B2A944B0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119"/>
            <a:ext cx="12192000" cy="40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0BDA-D255-180C-7807-14BB8112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2B16-B053-6843-E602-AA7FD888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43200"/>
            <a:ext cx="12192000" cy="3433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4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2B53-D94A-E053-5BFD-4EC84DA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70F2-D248-57C3-1F52-7DD37C26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0C4D6-A47D-7627-EECD-0C10FBF8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81A5-C117-58D6-0029-EC8E96BF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9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Concept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8342-8085-4B47-7756-5059386E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FA7F3-54B1-0C2A-3F77-F16D4360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19" y="1023718"/>
            <a:ext cx="8645990" cy="54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27D9-D241-8191-A92B-BA56FC40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6B4A-7136-930D-2F8E-61309460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93447-20AE-2BAA-CB86-B98C8A66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9" y="94956"/>
            <a:ext cx="9769719" cy="66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3391-CF9E-929B-A583-520B098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3D85-A369-50C9-9566-63755DA1D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47949-952E-D216-EAB4-58516E74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1" y="252924"/>
            <a:ext cx="7758945" cy="309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15B61-8ED9-A61E-103A-F66D8823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" y="3649956"/>
            <a:ext cx="8564988" cy="29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31E4-2646-1F11-3EC5-18DA1D0D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277A-28CE-6F54-AC96-8A396CF4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75E57-AAAA-39E7-71EA-307E6A58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1037"/>
            <a:ext cx="9748911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9A19-03AB-604A-0D7B-C5E72DAC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779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starting with ANN, let’s understand basics of Data Science.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059E-7AB5-C88E-74AB-BE60F820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DEEC9-A3D3-5F05-6996-1EC7E5EC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230"/>
            <a:ext cx="7596554" cy="2383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4CF40-C489-D950-62BC-63BD26D8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9465"/>
            <a:ext cx="7596554" cy="32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1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900E-4F8F-46B8-F82C-F63E1154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46B7-E1C6-95BB-AEEE-6E465676B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42" y="168813"/>
            <a:ext cx="11785209" cy="6527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Weight:-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F176E-7DA4-9B08-1A3F-5DB55496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49" y="801149"/>
            <a:ext cx="6064348" cy="217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27962-3EB2-1BC8-F8E1-884B5245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" y="2971748"/>
            <a:ext cx="5919861" cy="3886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88303-D107-9075-4E61-574F63B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4119636"/>
            <a:ext cx="60960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0843-0AD7-5AEA-BDC1-8F340317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12541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Bias:-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49B9-1750-D108-FCA0-A4DCFB2A8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16F74-5D25-40BF-2F3F-39274345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27"/>
            <a:ext cx="9350165" cy="203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2305-31DA-D2B4-930C-E064C4E2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8" y="3179298"/>
            <a:ext cx="9495692" cy="36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C231-ADE1-D7A4-EF22-36ABFD16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C64A-384D-9FB7-025C-2D790365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5C00-EBD9-BAF3-E8D5-2B418BDE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" y="365125"/>
            <a:ext cx="12102906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1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646B-19F5-9A32-664E-046C5772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F56C-A3D2-A4EC-0561-2CED6094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8540-A1C5-B017-E99B-E95D2DF0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2777" cy="3274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5C976-5156-9D79-48E1-D3070B96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944"/>
            <a:ext cx="7960223" cy="33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3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646B-19F5-9A32-664E-046C5772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F56C-A3D2-A4EC-0561-2CED6094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A5936-82ED-B413-9E48-BE3DC80C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5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56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CFA8-2ED8-FDD4-6629-12CA59E8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FB7E-548F-3304-2DCD-B0436F0F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9B565-5B41-D2B2-1102-E2C009E1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81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646B-19F5-9A32-664E-046C5772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F56C-A3D2-A4EC-0561-2CED6094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E5223-426E-188E-E722-4DB2FC39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770"/>
            <a:ext cx="6096001" cy="2961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2A36E-0875-F8F5-C8A3-9C5671A1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8366"/>
            <a:ext cx="6260124" cy="241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FE496-38E0-9EB9-7646-45604BB4B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24" y="4867422"/>
            <a:ext cx="5931876" cy="19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5B8A-B036-B96E-4AE0-9E20E7CE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83CB-15BB-7174-F308-8A38E34D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2B67-087C-42BF-7EA7-8FCFCD1A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205046" cy="432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0261B-8469-7402-6298-44F76AED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694986"/>
            <a:ext cx="8623495" cy="16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646B-19F5-9A32-664E-046C5772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F56C-A3D2-A4EC-0561-2CED6094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9C302-6330-B206-C52A-322D797B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6215" cy="277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EBBAC-5543-3B8E-4328-67A53C09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939"/>
            <a:ext cx="6682154" cy="104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94ADB-98AE-F8C3-12FD-6E062B8E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04614"/>
            <a:ext cx="7638757" cy="34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20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003F-6043-01F9-8746-F8DD6A31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0C8E-A481-AB5E-7F82-06FB23658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206E2-65DF-E72D-E635-284EBD73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315200" cy="719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07B15-7F81-D842-A845-B8B2A7DD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983"/>
            <a:ext cx="6360572" cy="3773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0BF56-D4F1-5084-3400-40B280F3C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564" y="4332850"/>
            <a:ext cx="6357436" cy="25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3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C757-5D2A-CFC5-AB90-2DF3970D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82F3C-E6ED-67AC-6CDD-D75BF27C0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F86FB-1FF4-6F2E-5CB3-36009CFC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17572" cy="2067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EBDE5-EB2E-721E-5928-6773CEFB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" y="2433076"/>
            <a:ext cx="6949294" cy="895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56EED-3E46-BEE0-7AEF-7A74A7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6" y="3429000"/>
            <a:ext cx="6766120" cy="32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6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C5E0-7601-A4EB-5334-3B27E253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6536F-3216-CE2C-D86B-4508E96A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EF88-6FDD-20B6-33B1-26614CCC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" y="766581"/>
            <a:ext cx="6635564" cy="3144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EEAE5-8B14-9CCA-43EF-49E54A05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03" y="3640185"/>
            <a:ext cx="6227298" cy="3217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6AEF3-CE54-BF87-2FDD-EB1170523FE7}"/>
              </a:ext>
            </a:extLst>
          </p:cNvPr>
          <p:cNvSpPr txBox="1"/>
          <p:nvPr/>
        </p:nvSpPr>
        <p:spPr>
          <a:xfrm>
            <a:off x="2908495" y="11014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Models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68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0958-1C99-B89B-CFFF-6EB8ABD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901C-116E-7E7A-B583-D56D87B8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42205-CE83-1779-F62B-9B5E07C6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54548"/>
            <a:ext cx="5542671" cy="3003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78DD-F5CC-46F1-6084-5186C357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6172"/>
            <a:ext cx="6019292" cy="319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F5D1D-90CF-AC87-021A-27EF28C6F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601"/>
            <a:ext cx="7638758" cy="3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6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665D-5B05-881B-3ACC-41164DE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0BB1-350B-8638-CE64-52CB9225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2F20F-F1EC-5D7C-AC28-571BDB26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236094" cy="362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EA512-00C9-EB55-1C7E-18CB8610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0990"/>
            <a:ext cx="4193345" cy="33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9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8550-D508-76A0-E900-86E50521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8C43-0A34-38F6-BB3D-19264799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828C1-856D-11DD-C199-CE58914C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3172740"/>
            <a:ext cx="4138246" cy="3642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9E10B-4A8D-CF04-D2B8-58C2AE9D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00135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B6955-43B9-E880-79DD-D545C9F5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869"/>
            <a:ext cx="6191250" cy="1038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0B344-C789-4C76-9ECD-57B762D47C04}"/>
              </a:ext>
            </a:extLst>
          </p:cNvPr>
          <p:cNvSpPr txBox="1"/>
          <p:nvPr/>
        </p:nvSpPr>
        <p:spPr>
          <a:xfrm>
            <a:off x="46453" y="1738153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key feature of an RNN is its </a:t>
            </a:r>
            <a:r>
              <a:rPr lang="en-US" b="1" dirty="0"/>
              <a:t>memory</a:t>
            </a:r>
            <a:r>
              <a:rPr lang="en-US" dirty="0"/>
              <a:t>: it remembers information from previous steps and uses it to make decisions about the current input. This makes RNNs good for tasks where the order of data matters, such as </a:t>
            </a:r>
            <a:r>
              <a:rPr lang="en-US" b="1" dirty="0"/>
              <a:t>language translation</a:t>
            </a:r>
            <a:r>
              <a:rPr lang="en-US" dirty="0"/>
              <a:t>, </a:t>
            </a:r>
            <a:r>
              <a:rPr lang="en-US" b="1" dirty="0"/>
              <a:t>speech recognition</a:t>
            </a:r>
            <a:r>
              <a:rPr lang="en-US" dirty="0"/>
              <a:t>, and </a:t>
            </a:r>
            <a:r>
              <a:rPr lang="en-US" b="1" dirty="0"/>
              <a:t>predicting stock prices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59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4604-7E14-75CE-7EA9-E53C3A25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37F5F-033B-9B03-5FCD-5C82F784B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13" y="2219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80E74-1508-010C-81F0-2199B191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326" cy="392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4F045-E5B8-CE65-D92C-D6F803A5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6978"/>
            <a:ext cx="5505303" cy="46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7755A-669B-496B-172C-B447F88EB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" y="4795154"/>
            <a:ext cx="9088095" cy="17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17B1-9ED5-1B99-C465-91BCF536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FD5-C1BC-CA12-3757-C1341075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1121-16D7-E443-6F3A-3B9EDB88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328074" cy="3639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D8D4D-B5CD-2049-7418-E0AA115A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" y="3639582"/>
            <a:ext cx="8065841" cy="31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0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D187-650A-F693-F032-61E97283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E222A-73A6-155B-51B1-A034CBDE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EF45D-CF5F-76F9-38BB-9977DFC3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28706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53546-1D5A-9549-90CC-2B0A6494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851"/>
            <a:ext cx="7591425" cy="32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9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8F0E-BF52-C7E7-4CA3-E9886B4B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21C52-6281-7961-0D13-6B56B13A1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AC750-6141-7AB0-3FF9-4E70FA95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22"/>
            <a:ext cx="9101797" cy="975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29F65-1C8F-FA70-408B-8E0DC522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98" y="1062037"/>
            <a:ext cx="3717958" cy="1076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AEC73-52ED-0CBA-6FB2-4C6303C1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9" y="2273225"/>
            <a:ext cx="8687019" cy="1510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E62D6-B08E-1C46-A7FA-73A534B8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6604"/>
            <a:ext cx="10044332" cy="30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3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A912-13FB-B95B-C163-87DABA1E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4349-8F2F-91B0-A305-1A0E616F6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E3118-C73A-E699-2682-135E2B29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35"/>
            <a:ext cx="10827974" cy="3747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8604-625A-2773-D87E-5EF9F047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8" y="3764400"/>
            <a:ext cx="10521636" cy="30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4175-9330-37F3-051E-3977441A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3D50-40EE-D1BA-AE8F-1A2AA359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90F90-C50E-7F8E-C190-D2A38579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1914300" cy="57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1FC5-315F-6C34-AAAA-D78F2797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98E71-4E42-8538-B7C5-30D69224F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F9E8E-A488-6CB7-06C8-C7E1EC9B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52825" cy="4295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4E5DF-04F8-D827-70EE-AFEEAD32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1" y="4295910"/>
            <a:ext cx="6227298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7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A676-8696-619D-0674-B81C137B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9821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McCulloch-Pitts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D55A9-FC6A-3879-25BA-FA600DF8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44F1-7046-E826-7459-3EAC805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3612"/>
            <a:ext cx="9678573" cy="2711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BDF90-AFCF-85B5-8544-90720D6B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6" y="3675410"/>
            <a:ext cx="9086850" cy="30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02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3D10-5B14-9A61-1953-F418B2FD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567-A9EA-6F2C-F1B4-10FA7AAA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B9446-17A3-F2AF-3753-E72C9910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8778241" cy="493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A9628-D4C1-2A46-2AEC-9B3092AE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7761"/>
            <a:ext cx="8513504" cy="19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05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1BE7-2228-28E2-E8B1-3D87540F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7C357-43DA-3E1D-8EA4-B49A0FA6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D1682-A65B-F8DB-3588-A7BE05E5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5963" cy="2940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8ED5D-82A8-DD8D-DCA8-413372BDA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4" y="3059723"/>
            <a:ext cx="5989906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808B-4893-A958-346B-8E3D5451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A010-022F-EE8A-277D-D9F26C6A9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63021-50AC-1765-BC44-C7E191C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087729" cy="2803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0CF46-6A52-DB2A-43B7-AFDDCB5D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0046"/>
            <a:ext cx="9238674" cy="40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6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B774-283E-0F0D-BAE0-FB054361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0CC4-0101-78D9-5D7E-D4287B4D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19A7-2EDA-9307-FC67-85EDF1E778DC}"/>
              </a:ext>
            </a:extLst>
          </p:cNvPr>
          <p:cNvSpPr txBox="1"/>
          <p:nvPr/>
        </p:nvSpPr>
        <p:spPr>
          <a:xfrm>
            <a:off x="1808870" y="0"/>
            <a:ext cx="95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McCulloch-Pitts Neuron V/S Perceptron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E6ECD-3323-DD09-B319-3F20B6D1A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6"/>
          <a:stretch/>
        </p:blipFill>
        <p:spPr>
          <a:xfrm>
            <a:off x="0" y="836024"/>
            <a:ext cx="8432509" cy="2835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AED2C-511A-76E8-CFBC-EB833276C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8"/>
          <a:stretch/>
        </p:blipFill>
        <p:spPr>
          <a:xfrm>
            <a:off x="0" y="3806605"/>
            <a:ext cx="8567225" cy="29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3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9B2F-E1EA-A8E4-B3F9-ED6ABC86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8E73-E264-33F2-0409-C8DB9344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FFADA-E806-7A54-1727-985C56F0D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"/>
          <a:stretch/>
        </p:blipFill>
        <p:spPr>
          <a:xfrm>
            <a:off x="0" y="396899"/>
            <a:ext cx="8832028" cy="2608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B1625-DFDF-B840-39D8-871493412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8"/>
          <a:stretch/>
        </p:blipFill>
        <p:spPr>
          <a:xfrm>
            <a:off x="0" y="3357684"/>
            <a:ext cx="9130409" cy="28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7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87AE-E334-44A7-4437-34B89456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925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separability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BEC2-CDCE-7E74-0E79-BB1EDFD3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2E7DC-4B24-CB33-3F10-BF8F67E8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2345" cy="486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7D21B-6F8C-A4BF-6FBE-09116A07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72303"/>
            <a:ext cx="7905824" cy="120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EDC81-F9D2-137A-08D4-00E4D2BB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580738"/>
            <a:ext cx="5591175" cy="3943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0D3A0-25E0-0E0F-4054-C61095B9AAAA}"/>
              </a:ext>
            </a:extLst>
          </p:cNvPr>
          <p:cNvSpPr txBox="1"/>
          <p:nvPr/>
        </p:nvSpPr>
        <p:spPr>
          <a:xfrm>
            <a:off x="6096000" y="5656859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Merriweather" panose="020F0502020204030204" pitchFamily="2" charset="0"/>
              </a:rPr>
              <a:t>A straight line (or plane) can be used to separate the two classes (i.e. the x’s from the o’s). In other words, a single decision surface can be used as the boundary between both classes.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423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E6A-376D-4E73-9F69-F9C581FA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1100-E15B-438E-DC11-161B0BEB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0407C-2739-F762-D815-7F56A9A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86"/>
            <a:ext cx="9439422" cy="222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7AB42-299C-D3A5-EC9B-9D273BEB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2587820"/>
            <a:ext cx="9986180" cy="40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5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8DD4-6FD0-51E3-E654-263D449A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BA48-C6A2-0794-C27F-DAAAD12E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5B6A5-1B82-7141-3809-4D2FD02E0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3"/>
          <a:stretch/>
        </p:blipFill>
        <p:spPr>
          <a:xfrm>
            <a:off x="0" y="0"/>
            <a:ext cx="8004517" cy="3524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00AA3-EDB2-6D08-9F47-C784FB35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169"/>
            <a:ext cx="6457070" cy="3195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D6945-2016-C123-DE16-68A36583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70" y="3659170"/>
            <a:ext cx="5734929" cy="31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CD28-4281-9881-A395-9A131A96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534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Hebb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79AF-EB77-956B-5A16-484DB7603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DF989-2290-DC60-569E-F1556390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535"/>
            <a:ext cx="12192000" cy="5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EEB4-1566-715B-C819-729A9648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5B6B-88E3-1977-B0E5-DE3A4241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3DFEA-2FD8-4C36-CF3D-E9769681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04849" cy="1980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6EFE97-CDD1-FA05-417D-302FDC67D5E7}"/>
              </a:ext>
            </a:extLst>
          </p:cNvPr>
          <p:cNvSpPr txBox="1"/>
          <p:nvPr/>
        </p:nvSpPr>
        <p:spPr>
          <a:xfrm>
            <a:off x="0" y="2115353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coming to data visualization:-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D05DBB-D9CF-0254-7E30-36FF747C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1955"/>
            <a:ext cx="6181725" cy="102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E96BCD-697F-C915-74BF-2AFBB732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7125"/>
            <a:ext cx="111442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8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B782-C8C5-ED99-99A3-031D847E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A5C4-7069-A178-F93B-B7319ACB3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ADF8-31E5-65A8-5056-5FE04556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624689" cy="417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31691-8D2D-96F6-10A8-4137CBF6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3042"/>
            <a:ext cx="7624688" cy="25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80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028C-53D7-14E7-E535-DE29C49D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8F44-49F4-51F1-B107-51E91B647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3892B-7660-A9EF-EE09-F611CA2F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636369" cy="2590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13FF7-46E5-E597-FB52-A5CC6B22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1375"/>
            <a:ext cx="9959926" cy="36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3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66FE-3AED-59F3-7F77-38ED43E5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F7B2-A82C-F503-3565-FB486EA9E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A8962-3DE2-F510-DCE4-7D883D36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1280" cy="4486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55F10-DCB4-7603-ABB6-1095FE18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" y="4446763"/>
            <a:ext cx="10114671" cy="24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9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37E2-745F-4588-9A1C-04757BED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21" y="18255"/>
            <a:ext cx="10693279" cy="1008687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Hebb Network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Defination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CB563-CE81-DD41-0A6E-ECB571C3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FB634-9817-BF98-C41E-B3D8F8FA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1" y="1026941"/>
            <a:ext cx="10870958" cy="58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9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7613-7D46-5CB5-87DF-C3FDD61D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1834-1E98-408E-848C-67209D63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BD881-BC35-297B-518D-751D7E8C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53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7C7D2-4051-43F2-369A-F3E4C3A7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4806"/>
            <a:ext cx="7992677" cy="2518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6CB62-94BC-61B4-AB12-7836A75A2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54"/>
          <a:stretch/>
        </p:blipFill>
        <p:spPr>
          <a:xfrm>
            <a:off x="5874141" y="6318323"/>
            <a:ext cx="6191250" cy="404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450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C409-D1AD-E7D2-0F99-7C5301A1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61D8-1A73-81E1-A3B8-2D26A61D6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770A3-FD54-92A9-103D-6AC17651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93834" cy="4887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E195E-12FD-47BA-F667-2E0CD474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4433"/>
            <a:ext cx="8874296" cy="16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21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309F-7C70-0952-68D4-20EF8E9E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F12B2-96EA-DB1F-5D9E-5C13F973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4BF78-7945-4763-C526-83C3ECDE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1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3A3B-5604-97E8-EE32-3BB11A7E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2F2E-4C02-BA56-16D4-1FBA4693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7B75E-2C56-3F46-FCD0-E5E5621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18267"/>
            <a:ext cx="9136365" cy="3939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C2297-C206-01DD-72F3-D203E8BA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4304280"/>
            <a:ext cx="6818142" cy="22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5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3A3B-5604-97E8-EE32-3BB11A7E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2F2E-4C02-BA56-16D4-1FBA4693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F6DED-B756-BDFD-803E-0C3A80C7C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02"/>
            <a:ext cx="8567225" cy="5264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68F95-E629-8148-9402-2BAF1F97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7174"/>
            <a:ext cx="7019778" cy="1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6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3A3B-5604-97E8-EE32-3BB11A7E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2F2E-4C02-BA56-16D4-1FBA4693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DB02-4074-7962-59D3-975A369D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7"/>
            <a:ext cx="8581292" cy="67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2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93D0-F3C4-E522-ADBA-5F8B536E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E9C4-1CFA-F7CF-2818-84D7028E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EE497-6737-2BA3-DF8B-199DD4EF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40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3A3B-5604-97E8-EE32-3BB11A7E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2F2E-4C02-BA56-16D4-1FBA4693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96513-A187-BB23-68E8-30DD5DE2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7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5011-7547-6ED2-BA1E-28301D8F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287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Network:-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F599-F43F-0FE7-F34C-71ACC295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D5C94-166A-0517-19AA-14D688A1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2874"/>
            <a:ext cx="10311618" cy="56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582B-D3EF-BB5B-54A6-D3F1F931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33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Networks:-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A55F-6258-9EC0-58CA-738833F25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1237957"/>
            <a:ext cx="11549575" cy="5472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this point, we've learned that a perceptron is another name for a neuron. However, as we move forward, it's important to note that while all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neurons, not all neurons are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simple terms, a perceptron is a type of neuron, but there are other types as well, such as McCulloch-Pitts neurons, which work differently. The perceptron equation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f(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is just one way to represent a neuron, but neurons come in different forms and have various functions.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 perceptron primarily produces binary outputs (0 or 1), when the output is extended to probabilities, typically using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 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is often called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neuron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perceptron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means that the perceptron and sigmoid neuron share a similar structure, but the key difference is in how they handle the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Produces a binary output (0 or 1) based on a threshold.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Neuron (or Sigmoid Perceptron)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Produces an output in the range of 0 to 1, representing a probability, and uses the sigmoid function.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when you apply the sigmoid function to the perceptron model, it can indeed be called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neuron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perceptron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flexibility allows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adapted for tasks that involve probability, like logistic regression.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contrast,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McCulloch-Pitts neuron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deals with binary output and does not include probability-based decisions or non-linear activations like sigmoid.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92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9C9E-FCD6-EBC5-88F3-C5CF3F48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Perceptron:-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63A1-6446-3B3C-3B9E-130841CA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27DB7-D940-D0F4-D72C-1ECCE7F9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79" y="681037"/>
            <a:ext cx="11212641" cy="59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17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0F81-5F4D-B7FB-CFAC-4A683536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Linear Neuron (Adaline)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37EC-43F1-C63A-0055-2FC92EC31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B3ABB-F659-4E7A-9E32-2B4CAC84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188"/>
            <a:ext cx="121920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2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5415-D965-91B9-1706-3E5C1495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Numericals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38E9-3BE0-7772-FD8B-FB8B0A52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29BA9-3F7D-45F1-0B87-A088EEAF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84201"/>
            <a:ext cx="9212140" cy="86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D4A70-CB66-6777-4BF6-0FD6A5B63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25625"/>
            <a:ext cx="9085531" cy="48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3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BDAA-8C09-20A7-C366-86C9A2C1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0FD2-25D6-477A-F167-4D2F1183E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48244-75A9-724B-4E89-0872286F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" y="100086"/>
            <a:ext cx="7699131" cy="3026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084CA-39CE-4F29-65F9-48E232FF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3563937"/>
            <a:ext cx="7896079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92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8F0A-2AED-0BA8-5823-10E24186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80B2-0452-4932-FBF5-30F5D608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C40EB-C76C-1614-48A1-AE7A69E0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41361"/>
            <a:ext cx="7194876" cy="2405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10B7E-AD0A-AD44-F5F4-55F1EB61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024554"/>
            <a:ext cx="7299374" cy="3664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CA3DD-D533-C22E-5D8C-1990E025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749" y="6077243"/>
            <a:ext cx="7760251" cy="7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32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E90F-9766-939F-9C7F-E749866C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75"/>
            <a:ext cx="10515600" cy="102694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Adaptive </a:t>
            </a:r>
            <a:r>
              <a:rPr lang="fr-F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Madaline</a:t>
            </a:r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0F9C-B9A8-CBB2-B7A0-1394879E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C484-8DFE-0A2D-1ECC-9041FE98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961"/>
            <a:ext cx="7174523" cy="1645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ACAC1-DB65-022A-1DA0-83FA00833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3" y="2627445"/>
            <a:ext cx="2031478" cy="517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0B80C-D808-4136-1AF6-AFDF4D6A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83" y="3254779"/>
            <a:ext cx="7174523" cy="118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885AE-5CC4-2795-9B37-D038B6CA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3" y="4769502"/>
            <a:ext cx="7284500" cy="19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1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7DF2-5CE5-0D35-8F00-15C5E6E5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8805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9924-FB01-918C-FCFA-1FB0F294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DD5DE-04BC-DA39-724D-FE9A130D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806"/>
            <a:ext cx="63627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22C73-772C-33E1-EA5E-DFCA6991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90740"/>
            <a:ext cx="3066757" cy="3567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DEBED-F090-E488-9B0D-7B01C79F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6095999"/>
            <a:ext cx="25336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AACF-CAE9-B493-445D-AF7E451B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BCE8-98DC-8B0D-1743-E99A92BC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1CF97-F98D-E44A-94DB-703F9675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11940" cy="2004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7680F-6B62-0380-FB14-F7F7193F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813"/>
            <a:ext cx="6682154" cy="1473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DD27E-EEF9-6DF6-989A-9371CCDBF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8" y="3579812"/>
            <a:ext cx="12075942" cy="32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94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ADB5-E846-F707-47E2-B7704B31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8729-B01B-7928-5469-AF001173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2C67F-CD07-BFD8-D862-83D5F000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" y="114958"/>
            <a:ext cx="7955155" cy="3725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B61BE-2027-BF6D-2421-426CB65C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7" y="3840478"/>
            <a:ext cx="7690852" cy="30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11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ADB5-E846-F707-47E2-B7704B31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8729-B01B-7928-5469-AF001173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DF32-18CD-0C67-1A67-069E902B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9"/>
            <a:ext cx="8150244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53B1B-510E-7237-2A56-E25772D2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97"/>
            <a:ext cx="8693834" cy="2417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1B2AD-FFF6-005B-8FCD-963AF5A3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75651"/>
            <a:ext cx="8693833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0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ADB5-E846-F707-47E2-B7704B31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8729-B01B-7928-5469-AF001173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BFD9-52E8-B5C5-10BE-5B79B0F8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64991" cy="417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35B21-55DD-CB6F-B0F0-34DBBD621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3" y="4313042"/>
            <a:ext cx="9074687" cy="23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70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9510-7BB9-7C83-2A4E-F7DD2D18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185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Network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52E2-32BD-E08D-7031-3885193B6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3AFFC-4A58-6451-BBFE-007E57A0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" y="942535"/>
            <a:ext cx="11200228" cy="59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03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ADB5-E846-F707-47E2-B7704B31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8729-B01B-7928-5469-AF001173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17E97-A467-0CD4-49DD-FA3ED19B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ADB5-E846-F707-47E2-B7704B31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8729-B01B-7928-5469-AF001173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C9E28-CA9E-3923-C748-59B00B26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79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798E-FA48-BB47-3D2E-9C158F63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33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Delay Neural Network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A4B90-B6C0-874F-C9A9-7382E73B4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716DC-6431-1853-B893-7D29DE7D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332"/>
            <a:ext cx="8412480" cy="2025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9CA89-8061-AA40-69CB-BE79C10A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52689"/>
            <a:ext cx="7737230" cy="38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47E9-262B-31B6-B9D5-8B20CA36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6C46-3E52-6B56-00A0-EF02ADE6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D2006-C5BF-4BE9-1D03-07C9DFD8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9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37AE-32EC-A2B7-929F-9CB6674D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507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Link Neural Network (FLNN)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336-91B6-AE5C-D538-BFCF923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E06D7-9830-16AD-1B27-BF41DA87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701"/>
            <a:ext cx="9017391" cy="1221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88F68-8171-128A-6E4D-E549A3C9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" y="2382044"/>
            <a:ext cx="9416268" cy="447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8C307-79D3-EF9A-907C-BAF22EE66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20" y="4620022"/>
            <a:ext cx="6229350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372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37AE-32EC-A2B7-929F-9CB6674D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507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336-91B6-AE5C-D538-BFCF923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6C86F-EB5C-BD2A-C91B-DC0FB0B8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2399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D5F26-FF47-22E7-E723-1C2C1F31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41855"/>
            <a:ext cx="7624689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E38F9-0709-5D7F-DAFA-8B51D7A6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904799"/>
            <a:ext cx="8637564" cy="19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6DD8-D813-CD08-3C53-FACCE1A3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737C-C976-834D-8A7E-1D44E4A8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068BB-A45F-3E25-A70C-1EA9E52C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5562124" cy="424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8DD05-5F57-E8D7-2624-852D178A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91"/>
            <a:ext cx="6286500" cy="981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33748-FB62-51BB-4A43-2D72926E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3" y="3261946"/>
            <a:ext cx="5819775" cy="1047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45B49-07F9-B24B-B122-59CB3A31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52" y="1714865"/>
            <a:ext cx="11247047" cy="1412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698955-63B4-097D-7E29-58D679854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52" y="4376553"/>
            <a:ext cx="11247047" cy="24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61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37AE-32EC-A2B7-929F-9CB6674D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507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336-91B6-AE5C-D538-BFCF923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8111-538E-692E-646C-FF575E46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06375" cy="201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92081-436E-40FC-4320-3102E414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884"/>
            <a:ext cx="8600654" cy="303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2D772-0E42-FB94-14FD-957F7504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0301"/>
            <a:ext cx="5866227" cy="18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0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09BE-24D3-7C02-5DF6-F5FE5746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DCD92-D08D-B82D-B691-1550C8CC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EFDF6-2F69-5519-22C2-03207A0E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9232" cy="428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2B82D-E7E1-3D0A-E3A9-82D21831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93265"/>
            <a:ext cx="8018585" cy="24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1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6155-78F5-F563-DD17-B7FB84A6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27B7-B8A9-8330-811D-4E4F00ED5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F2E6-42B8-AF48-9907-0A27800C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4167"/>
            <a:ext cx="7656135" cy="2672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A34D3-92E1-3302-983A-769CF173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" y="3202940"/>
            <a:ext cx="9903656" cy="32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5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A44C-9666-1A19-B4E9-B705BCAE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880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Neural Network (TNN)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8757A-62DC-B3FF-02E2-8A6942228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47793-202B-E8CF-0DB6-A5D23D8B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125"/>
            <a:ext cx="6219825" cy="234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6FCE7-E6A3-F860-9A6F-F3AD60FA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8300"/>
            <a:ext cx="6229350" cy="26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7E557-DFA3-42BF-27D5-3571D96E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267249"/>
            <a:ext cx="5962650" cy="25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6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37AE-32EC-A2B7-929F-9CB6674D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507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336-91B6-AE5C-D538-BFCF923E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1F5EF-C062-5A93-DEAC-84834344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48" y="224643"/>
            <a:ext cx="3575685" cy="2373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4C77F-96C9-4DB4-2070-C761572E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49149"/>
            <a:ext cx="6096001" cy="3118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BFEAF-5ADD-44AC-6DF8-EF7D7A7D9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19018"/>
            <a:ext cx="6096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80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FBCD-5EE5-E027-1C0C-E7A8BB55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454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Associative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560A5-6FF9-93E0-7A30-47EA701B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27C1F-F06C-A7EF-8150-4E8703A3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544"/>
            <a:ext cx="5781822" cy="4729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6AB74-759A-8394-C9AE-C07D7264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22" y="4847870"/>
            <a:ext cx="6410178" cy="20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266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6D46-A06C-55FE-CD87-183E2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8467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Algorithm for Pattern Association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D306-739B-AED9-C21F-E169E68D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F0CD1-4FC8-DE1C-C901-F366DA13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7344"/>
            <a:ext cx="8356210" cy="1705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73114-F783-4371-A514-CF4CE6B1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5541"/>
            <a:ext cx="9311125" cy="38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3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D5A8-F856-694D-A090-32EA011B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B5A9-F485-CE57-8CB3-7E0228D91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69E06-0614-AB98-1473-05E4822A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01466" cy="414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F6B70-78A7-94F5-4818-5113F077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3075"/>
            <a:ext cx="8314006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2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A811-7F10-CE5A-04C3-4B9CFC7B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C582-D612-02BA-79D7-059A5C011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B166F-992D-DABE-29B6-41120F56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3452" cy="236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BB5C8-D4C2-D97A-4CEF-C5157D26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03292"/>
            <a:ext cx="8581293" cy="42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7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346A-5AAA-752F-C4A7-87BA1F42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421F-32FC-4567-A9F2-47EDD8E9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CBB4F-01B7-74CB-F5A2-77D2554E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63"/>
            <a:ext cx="10515600" cy="328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03EC3-5418-5FBF-0A8A-03BEF868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686"/>
            <a:ext cx="10013887" cy="31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6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A80E-50FA-1712-C3DB-42B8800E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1DF2F-E8B5-27F4-5C4C-8401F46B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E6FB1-F9A6-7723-6C4D-87CDDCF9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7299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68C91-305A-2F9B-3124-185E064F4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63"/>
          <a:stretch/>
        </p:blipFill>
        <p:spPr>
          <a:xfrm>
            <a:off x="0" y="1235075"/>
            <a:ext cx="12192000" cy="3829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9447EA-CCFC-E49F-E4D0-F4EF1A78E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4209"/>
            <a:ext cx="4375051" cy="3073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C6DB4-EBD6-E27D-7F4A-13CCD4D0D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818"/>
            <a:ext cx="6096000" cy="29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4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3628-F434-3A9B-5B0C-16CD4A58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30B9-5FD6-78F4-BCB0-C10489F9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5AF7A-A018-723E-851D-20166153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99"/>
            <a:ext cx="5106572" cy="2392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65A3C-8981-E5F2-EDE8-977206B9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3832"/>
            <a:ext cx="5470813" cy="3587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CC1EC-5941-26A7-3E8F-DEB052A9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52" y="3559126"/>
            <a:ext cx="6902547" cy="32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8E6B-81DA-0F43-415E-46612922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2B0F8-0BE8-D038-DBD3-246D481E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CDEBC-77C4-693C-FF07-970E1CBA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294"/>
            <a:ext cx="12192000" cy="32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850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2625-F7BF-4E83-DF1B-31CABAE0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F419-5F09-BEC8-0E9F-A2E673763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BFB11-C7DE-C1FA-C104-2B506F1C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42517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26660-7809-969F-B53F-30BC992C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12377"/>
            <a:ext cx="7821637" cy="43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38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E137-9CBB-CFBC-4705-8601DFD1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6F2-402E-250F-CDEB-1EE93D11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E0D4C-BEF2-3AA6-EAEA-1CED3CC2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23164" cy="344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092C9-FA05-6352-D364-746136E3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9" y="3583200"/>
            <a:ext cx="7493905" cy="3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9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94B-152B-BCF6-7C02-B4991E43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39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Autoassociative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 network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C6BD-52A6-B160-6FD5-6101CAD6A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9E0B-E65B-6424-071D-9F1C3B24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128"/>
            <a:ext cx="9495693" cy="1997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1C774-56A8-9E65-D8F8-E82DCB99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0888394" cy="31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38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B753-6F1E-3FA0-E422-08146065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0A49-0C3C-969D-30ED-87C8186DB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43E69-C1AF-2723-50FB-06CFEC0C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29879" cy="3573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891BA-C873-A2F2-7500-AD282E5D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8" y="3573194"/>
            <a:ext cx="7313661" cy="32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50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A8C7-FF3C-925D-D410-E2B80587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812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Heteroassociative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8F4EF-3FD6-5EBD-AFA5-B5D91D6F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A84E6-5A0B-0F55-4E58-14DD2B6B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559"/>
            <a:ext cx="6229350" cy="1080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31D44-B10C-512A-EF2E-72777413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490"/>
            <a:ext cx="6229349" cy="1287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278C4-883E-96B2-662C-3EDE9D8E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09924"/>
            <a:ext cx="6229350" cy="3648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ADFCC-99C1-EDD7-15BC-FD1886116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49" y="2859869"/>
            <a:ext cx="5962651" cy="2409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FC872-0B51-9A31-E0D2-2CDB758DF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68" y="5479462"/>
            <a:ext cx="577713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2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E5C7-9DC2-1D9E-FC3D-1B6D720F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92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 – Directional Associative Memory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ABC8-7705-8B57-EAF7-D8169DB1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434" y="19381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FD8A4-0A43-11C1-E988-D538EC72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004"/>
            <a:ext cx="9622302" cy="190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A44D6-8A48-29D4-B568-E8E02EE2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2862"/>
            <a:ext cx="9355015" cy="856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988F2-1B43-DF21-B7FD-DE9BD407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9506"/>
            <a:ext cx="9481625" cy="33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08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BB45-57B8-DFBE-04E6-92977928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6ED2-DBAD-BB42-4AE9-69C6D16A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00F56-4F16-1E29-11FA-837EDA89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24"/>
          <a:stretch/>
        </p:blipFill>
        <p:spPr>
          <a:xfrm>
            <a:off x="0" y="0"/>
            <a:ext cx="10916529" cy="579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94A4E-D717-70D1-BE68-ABC807E5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986"/>
            <a:ext cx="9270609" cy="62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969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CEC7-5192-93C0-943B-42C5C6B1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78779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 Networks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19DF-249A-070C-ED36-E3DC02E3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0126E-C734-A4A4-BB4E-61ED0F81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792"/>
            <a:ext cx="7455877" cy="1468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ACDAD-6FE7-4BAE-F9DA-EB74890A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988"/>
            <a:ext cx="7948245" cy="46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2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699</Words>
  <Application>Microsoft Office PowerPoint</Application>
  <PresentationFormat>Widescreen</PresentationFormat>
  <Paragraphs>224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Merriweather</vt:lpstr>
      <vt:lpstr>Times New Roman</vt:lpstr>
      <vt:lpstr>Office Theme</vt:lpstr>
      <vt:lpstr>   Soft Computing Techniques </vt:lpstr>
      <vt:lpstr>Before starting with ANN, let’s understand basics of Data Science.</vt:lpstr>
      <vt:lpstr> </vt:lpstr>
      <vt:lpstr> </vt:lpstr>
      <vt:lpstr> </vt:lpstr>
      <vt:lpstr>  </vt:lpstr>
      <vt:lpstr> </vt:lpstr>
      <vt:lpstr> </vt:lpstr>
      <vt:lpstr> </vt:lpstr>
      <vt:lpstr> </vt:lpstr>
      <vt:lpstr> </vt:lpstr>
      <vt:lpstr>Now, coming to Neurons in humans:-</vt:lpstr>
      <vt:lpstr>Now, coming to Artificial Neural Network:-</vt:lpstr>
      <vt:lpstr> </vt:lpstr>
      <vt:lpstr> </vt:lpstr>
      <vt:lpstr>Fundamental Concept</vt:lpstr>
      <vt:lpstr> </vt:lpstr>
      <vt:lpstr> </vt:lpstr>
      <vt:lpstr> </vt:lpstr>
      <vt:lpstr>  </vt:lpstr>
      <vt:lpstr>Understanding Bias:-</vt:lpstr>
      <vt:lpstr> </vt:lpstr>
      <vt:lpstr> </vt:lpstr>
      <vt:lpstr> </vt:lpstr>
      <vt:lpstr>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McCulloch-Pitts neuron</vt:lpstr>
      <vt:lpstr> </vt:lpstr>
      <vt:lpstr> </vt:lpstr>
      <vt:lpstr> </vt:lpstr>
      <vt:lpstr> </vt:lpstr>
      <vt:lpstr> </vt:lpstr>
      <vt:lpstr>Linear separability</vt:lpstr>
      <vt:lpstr> </vt:lpstr>
      <vt:lpstr> </vt:lpstr>
      <vt:lpstr>Hebb Network</vt:lpstr>
      <vt:lpstr> </vt:lpstr>
      <vt:lpstr> </vt:lpstr>
      <vt:lpstr> </vt:lpstr>
      <vt:lpstr>Hebb Network Defination:</vt:lpstr>
      <vt:lpstr> </vt:lpstr>
      <vt:lpstr> </vt:lpstr>
      <vt:lpstr> </vt:lpstr>
      <vt:lpstr> </vt:lpstr>
      <vt:lpstr> </vt:lpstr>
      <vt:lpstr> </vt:lpstr>
      <vt:lpstr> </vt:lpstr>
      <vt:lpstr>Supervised Learning Network:-</vt:lpstr>
      <vt:lpstr>Perceptron Networks:-</vt:lpstr>
      <vt:lpstr>Diagram of Perceptron:-</vt:lpstr>
      <vt:lpstr>Adaptive Linear Neuron (Adaline)</vt:lpstr>
      <vt:lpstr>Numericals:-</vt:lpstr>
      <vt:lpstr> </vt:lpstr>
      <vt:lpstr> </vt:lpstr>
      <vt:lpstr>Multiple Adaptive Linear Neurons (Madaline)</vt:lpstr>
      <vt:lpstr>Numericals:-</vt:lpstr>
      <vt:lpstr> </vt:lpstr>
      <vt:lpstr> </vt:lpstr>
      <vt:lpstr> </vt:lpstr>
      <vt:lpstr>Backpropagation Network</vt:lpstr>
      <vt:lpstr> </vt:lpstr>
      <vt:lpstr> </vt:lpstr>
      <vt:lpstr>Time Delay Neural Network </vt:lpstr>
      <vt:lpstr> </vt:lpstr>
      <vt:lpstr>Functional Link Neural Network (FLNN)</vt:lpstr>
      <vt:lpstr>   </vt:lpstr>
      <vt:lpstr>   </vt:lpstr>
      <vt:lpstr> </vt:lpstr>
      <vt:lpstr> </vt:lpstr>
      <vt:lpstr>Tree Neural Network (TNN)</vt:lpstr>
      <vt:lpstr>   </vt:lpstr>
      <vt:lpstr>Associative memory network</vt:lpstr>
      <vt:lpstr>Training Algorithm for Pattern Association </vt:lpstr>
      <vt:lpstr> </vt:lpstr>
      <vt:lpstr> </vt:lpstr>
      <vt:lpstr> </vt:lpstr>
      <vt:lpstr>      </vt:lpstr>
      <vt:lpstr>      </vt:lpstr>
      <vt:lpstr> </vt:lpstr>
      <vt:lpstr> </vt:lpstr>
      <vt:lpstr>Autoassociative memory network</vt:lpstr>
      <vt:lpstr> </vt:lpstr>
      <vt:lpstr>Heteroassociative Memory Network</vt:lpstr>
      <vt:lpstr>Bi – Directional Associative Memory</vt:lpstr>
      <vt:lpstr> </vt:lpstr>
      <vt:lpstr>Hopfield Networks</vt:lpstr>
      <vt:lpstr> </vt:lpstr>
      <vt:lpstr>Iterative associative memory network </vt:lpstr>
      <vt:lpstr> </vt:lpstr>
      <vt:lpstr> </vt:lpstr>
      <vt:lpstr> </vt:lpstr>
      <vt:lpstr>Temporal Associative Memory Networks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Soft Computing Techniques </dc:title>
  <dc:creator>Pratiksha Panda</dc:creator>
  <cp:lastModifiedBy>Pratiksha Panda</cp:lastModifiedBy>
  <cp:revision>53</cp:revision>
  <dcterms:created xsi:type="dcterms:W3CDTF">2024-10-17T09:58:40Z</dcterms:created>
  <dcterms:modified xsi:type="dcterms:W3CDTF">2024-10-27T14:57:28Z</dcterms:modified>
</cp:coreProperties>
</file>